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337" r:id="rId4"/>
    <p:sldId id="336" r:id="rId5"/>
    <p:sldId id="369" r:id="rId6"/>
    <p:sldId id="350" r:id="rId7"/>
    <p:sldId id="338" r:id="rId8"/>
    <p:sldId id="370" r:id="rId9"/>
    <p:sldId id="371" r:id="rId10"/>
    <p:sldId id="377" r:id="rId11"/>
    <p:sldId id="372" r:id="rId12"/>
    <p:sldId id="373" r:id="rId13"/>
    <p:sldId id="374" r:id="rId14"/>
    <p:sldId id="375" r:id="rId15"/>
    <p:sldId id="376" r:id="rId16"/>
    <p:sldId id="352" r:id="rId17"/>
    <p:sldId id="355" r:id="rId18"/>
    <p:sldId id="265" r:id="rId19"/>
    <p:sldId id="368" r:id="rId20"/>
  </p:sldIdLst>
  <p:sldSz cx="12192000" cy="6858000"/>
  <p:notesSz cx="6858000" cy="9144000"/>
  <p:embeddedFontLst>
    <p:embeddedFont>
      <p:font typeface="D2Coding" panose="020B0609020101020101" charset="-127"/>
      <p:regular r:id="rId23"/>
    </p:embeddedFont>
    <p:embeddedFont>
      <p:font typeface="LINE Seed Sans KR Bold" panose="020B0603020203020204" pitchFamily="34" charset="-127"/>
      <p:bold r:id="rId24"/>
    </p:embeddedFont>
    <p:embeddedFont>
      <p:font typeface="LINE Seed Sans KR Regular" panose="020B0603020203020204" pitchFamily="34" charset="-127"/>
      <p:regular r:id="rId25"/>
    </p:embeddedFont>
    <p:embeddedFont>
      <p:font typeface="LINE Seed Sans KR Thin" panose="020B0603020203020204" pitchFamily="34" charset="-127"/>
      <p:regular r:id="rId26"/>
    </p:embeddedFont>
    <p:embeddedFont>
      <p:font typeface="Pretendard" panose="02000503000000020004" charset="-127"/>
      <p:regular r:id="rId27"/>
      <p:bold r:id="rId28"/>
    </p:embeddedFont>
    <p:embeddedFont>
      <p:font typeface="Pretendard Light" panose="02000403000000020004" charset="-127"/>
      <p:regular r:id="rId29"/>
    </p:embeddedFont>
    <p:embeddedFont>
      <p:font typeface="Pretendard Thin" panose="02000203000000020004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8DA"/>
    <a:srgbClr val="D99F6C"/>
    <a:srgbClr val="8C4C27"/>
    <a:srgbClr val="68788C"/>
    <a:srgbClr val="3C4959"/>
    <a:srgbClr val="091626"/>
    <a:srgbClr val="F2D8C2"/>
    <a:srgbClr val="8C5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6" autoAdjust="0"/>
    <p:restoredTop sz="96386"/>
  </p:normalViewPr>
  <p:slideViewPr>
    <p:cSldViewPr snapToGrid="0">
      <p:cViewPr varScale="1">
        <p:scale>
          <a:sx n="138" d="100"/>
          <a:sy n="138" d="100"/>
        </p:scale>
        <p:origin x="341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33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6126C7E-E90B-03CF-5E40-C2286EA7CF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0180C8-6F06-7BEC-052D-F18BBA3B32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E0F00-86BA-48C1-BF7B-967E42683937}" type="datetimeFigureOut">
              <a:rPr lang="ko-KR" altLang="en-US" smtClean="0"/>
              <a:t>2024-10-24(Thu)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B9561-9849-9D4C-AA45-992AD9E8FE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A52A3-B2B9-C01D-1056-210F99903D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8BC5B-0AE0-461E-A6BF-EDE77FED39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78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A30B2-0DCD-584A-BD33-CD132F96076B}" type="datetimeFigureOut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42F0D-5F80-A248-8F66-016AD5B399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634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1712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500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46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0094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5470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2363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2909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17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2198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273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115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6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543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FDE1-9179-7713-53FE-3B1C89D8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8378E2-301E-889D-DA39-972BDB6C3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03AB84-7326-A9ED-4A1B-89D754F81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28877-6B60-05B2-1BE3-111B4A57B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94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뽑은 나라는 아랍에미리트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그중에서</a:t>
            </a:r>
            <a:r>
              <a:rPr kumimoji="1" lang="ko-KR" altLang="en-US" dirty="0"/>
              <a:t> 화폐는 </a:t>
            </a:r>
            <a:r>
              <a:rPr kumimoji="1" lang="en-US" altLang="ko-KR" dirty="0"/>
              <a:t>20</a:t>
            </a:r>
            <a:r>
              <a:rPr kumimoji="1" lang="ko-KR" altLang="en-US" dirty="0" err="1"/>
              <a:t>디르함으로</a:t>
            </a:r>
            <a:r>
              <a:rPr kumimoji="1" lang="ko-KR" altLang="en-US" dirty="0"/>
              <a:t>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548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44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871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 나름대로 마인드맵을 진행함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42F0D-5F80-A248-8F66-016AD5B3992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96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355B3-A24D-4AB3-0464-72B478EC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4C81-228F-A64C-9CDB-7539319B3E86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0E940-41A2-3D4B-1583-8871D3580425}"/>
              </a:ext>
            </a:extLst>
          </p:cNvPr>
          <p:cNvSpPr txBox="1"/>
          <p:nvPr userDrawn="1"/>
        </p:nvSpPr>
        <p:spPr>
          <a:xfrm>
            <a:off x="5694287" y="6538912"/>
            <a:ext cx="7601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dirty="0">
                <a:solidFill>
                  <a:schemeClr val="tx1">
                    <a:alpha val="3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©KIM HWIJAE</a:t>
            </a:r>
            <a:endParaRPr kumimoji="1" lang="ko-KR" altLang="en-US" sz="700" b="0" i="0" dirty="0">
              <a:solidFill>
                <a:schemeClr val="tx1">
                  <a:alpha val="3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0CF73-E888-FD04-CB12-DEA4C25A0174}"/>
              </a:ext>
            </a:extLst>
          </p:cNvPr>
          <p:cNvSpPr txBox="1"/>
          <p:nvPr userDrawn="1"/>
        </p:nvSpPr>
        <p:spPr>
          <a:xfrm>
            <a:off x="483552" y="337879"/>
            <a:ext cx="367696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kumimoji="1" lang="en-US" altLang="ko-KR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Web</a:t>
            </a:r>
            <a:r>
              <a:rPr kumimoji="1" lang="ko-KR" altLang="en-US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Interaction</a:t>
            </a:r>
            <a:r>
              <a:rPr kumimoji="1" lang="ko-KR" altLang="en-US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Programming</a:t>
            </a:r>
            <a:endParaRPr kumimoji="1" lang="ko-KR" altLang="en-US" sz="2000" spc="-4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49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33F20-B1FE-2BA5-FDE9-2E29C131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8F9E3-2CEB-F721-2CCA-6EF2BB7A5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14D95-B7EC-C9FF-BEA9-7C89A47C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E357-506A-F14D-8010-AB0818399F5D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D4021-6C77-B474-33D7-3DBE1246192E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78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4588F4-6173-6DF5-F898-C90F80BE6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4ABD21-8992-EEE3-6C35-4AB31B923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524DF-0A7C-52F9-D67C-931849B5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D55E4-8B56-A342-B021-3E2AA75C1798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3B039-01B0-3E3B-93D5-C8DD3D1272E7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271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F035F-B851-C7FB-3C11-51A2C659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8082-6C39-4C4E-AB03-855E22E3B780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C26A5-86A0-C21C-ACBE-1CB10CA23B8D}"/>
              </a:ext>
            </a:extLst>
          </p:cNvPr>
          <p:cNvSpPr txBox="1"/>
          <p:nvPr userDrawn="1"/>
        </p:nvSpPr>
        <p:spPr>
          <a:xfrm>
            <a:off x="5694287" y="6538912"/>
            <a:ext cx="7601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00" b="0" i="0" dirty="0">
                <a:solidFill>
                  <a:schemeClr val="tx1">
                    <a:alpha val="3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©KIM HWIJAE</a:t>
            </a:r>
            <a:endParaRPr kumimoji="1" lang="ko-KR" altLang="en-US" sz="700" b="0" i="0" dirty="0">
              <a:solidFill>
                <a:schemeClr val="tx1">
                  <a:alpha val="3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B5238-3A54-006E-844F-69A06CAB2568}"/>
              </a:ext>
            </a:extLst>
          </p:cNvPr>
          <p:cNvSpPr txBox="1"/>
          <p:nvPr userDrawn="1"/>
        </p:nvSpPr>
        <p:spPr>
          <a:xfrm>
            <a:off x="11003562" y="6495942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7DDDB9-B29E-F530-7148-14862187D52C}"/>
              </a:ext>
            </a:extLst>
          </p:cNvPr>
          <p:cNvSpPr txBox="1"/>
          <p:nvPr userDrawn="1"/>
        </p:nvSpPr>
        <p:spPr>
          <a:xfrm>
            <a:off x="483552" y="337879"/>
            <a:ext cx="4966103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kumimoji="1" lang="en-US" altLang="ko-KR" sz="2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Web Interaction Programming </a:t>
            </a:r>
            <a:r>
              <a:rPr kumimoji="1" lang="en-US" altLang="ko-KR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 </a:t>
            </a:r>
            <a:r>
              <a:rPr kumimoji="1" lang="ko-KR" altLang="en-US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직무수행능력평가</a:t>
            </a:r>
            <a:r>
              <a:rPr kumimoji="1" lang="en-US" altLang="ko-KR" sz="12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 |</a:t>
            </a:r>
            <a:endParaRPr kumimoji="1" lang="ko-KR" altLang="en-US" sz="2000" spc="-4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0A407-F8A6-1F8E-FAD1-CA9C5730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C26A91-A8EC-FCDF-1E66-03EA806A6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C3793-883D-AAB5-3749-8C0AFA0A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DC57-2F5D-9A47-A0FD-E63E18DDFEE1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E1DD8-3DE7-B35F-BC73-EEA99AEB1924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05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254F1-91F3-DBCE-C6E0-7EE67FC6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E198B-D975-B7A9-61D7-C671C9203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F8AB2-05C6-9DFB-E89E-3CABB306F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45BE4-CEC7-A2CF-F937-017E85F2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08690-3AF1-4740-9178-7E665F683592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FDAF5-A670-537D-9C10-862AA7556BD1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90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AE9F3-7CE9-7D2D-1E1F-70E75182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4FD71-E238-C32F-4C45-4637B66B5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3CD3FD-64F3-A141-5696-C8E42DDA4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23817-232F-3342-595C-98336A70B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0E2191-95FD-1047-A482-C8B062D8A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40FC9B-1135-170E-D21A-42729FC2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936B-B738-FB40-B8ED-41B9F1EEEF65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8DDC2-3255-7FF2-B365-F04D370366AF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37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451DB-71A8-727A-E505-C95C2F56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65A9D8-AE6A-1024-2650-A7DC0DCB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3B44-19F2-8D42-A4B5-B5AFC5BB0C21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AFA0E-BF28-5B0B-8D34-484C0270F196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516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1B6E21-D1D8-2A5D-D1CE-FC267B00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9BF23-F31C-E64B-ADB3-2E87BD2534C4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61D54-B1FA-0D8F-0563-1A8235509D68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103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BDEA7-BBF6-C2FB-971B-D10BA19A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CE32F-40BC-DA6D-6CAC-018EFA3C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4FD46C-1589-1B3C-4A3C-1DB945248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0B405-F3EF-75C4-AC38-887A3D3A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316F-7397-C94D-8AA1-90EF2826DCB7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6242B-568A-7E3A-FC95-2D53A6675DDA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35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E1479-DE24-E9F6-E3EB-7551439F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DB7682-FDE6-DAF7-4373-5258BF47A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E2EB0D-13F1-3ED7-8051-FC2BA4EF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DF587-CA1E-FFD3-5417-4BFCD3B3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227D-9382-A149-932C-36B165878FD1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19EB4-16C7-E17E-8E04-F89F8B291148}"/>
              </a:ext>
            </a:extLst>
          </p:cNvPr>
          <p:cNvSpPr txBox="1"/>
          <p:nvPr userDrawn="1"/>
        </p:nvSpPr>
        <p:spPr>
          <a:xfrm>
            <a:off x="10993142" y="6495942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554F10B9-C91B-4047-A851-1CBBC061D285}" type="slidenum">
              <a:rPr kumimoji="1" lang="ko-KR" altLang="en-US" sz="1100" b="0" i="0" smtClean="0">
                <a:solidFill>
                  <a:schemeClr val="tx1">
                    <a:alpha val="30000"/>
                  </a:schemeClr>
                </a:solidFill>
                <a:latin typeface="LINE Seed Sans KR Thin" panose="020B0603020203020204" pitchFamily="34" charset="-128"/>
                <a:ea typeface="LINE Seed Sans KR Thin" panose="020B0603020203020204" pitchFamily="34" charset="-128"/>
                <a:cs typeface="LINE Seed Sans KR Thin" panose="020B0603020203020204" pitchFamily="34" charset="-128"/>
              </a:rPr>
              <a:pPr algn="ctr"/>
              <a:t>‹#›</a:t>
            </a:fld>
            <a:endParaRPr kumimoji="1" lang="ko-KR" altLang="en-US" sz="1100" b="0" i="0" dirty="0">
              <a:solidFill>
                <a:schemeClr val="tx1">
                  <a:alpha val="30000"/>
                </a:schemeClr>
              </a:solidFill>
              <a:latin typeface="LINE Seed Sans KR Thin" panose="020B0603020203020204" pitchFamily="34" charset="-128"/>
              <a:ea typeface="LINE Seed Sans KR Thin" panose="020B0603020203020204" pitchFamily="34" charset="-128"/>
              <a:cs typeface="LINE Seed Sans KR Thin" panose="020B0603020203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59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630D93-7647-8576-1F03-F29A8D4F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692AE-71FC-358F-2B22-C81C1D33A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10770-F7F6-9CD3-24FD-0558271E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D2D-8EFF-C444-9EEE-EA3D6AC22411}" type="datetime1">
              <a:rPr kumimoji="1" lang="ko-KR" altLang="en-US" smtClean="0"/>
              <a:t>2024-10-24(Thu)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69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712F5A-9A06-C406-4B7A-72FF5490E256}"/>
              </a:ext>
            </a:extLst>
          </p:cNvPr>
          <p:cNvSpPr txBox="1"/>
          <p:nvPr/>
        </p:nvSpPr>
        <p:spPr>
          <a:xfrm>
            <a:off x="483552" y="689356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Windows Setup Wizard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41F7C-EA3F-D29D-7BCC-DC69E7D4EED4}"/>
              </a:ext>
            </a:extLst>
          </p:cNvPr>
          <p:cNvSpPr txBox="1"/>
          <p:nvPr/>
        </p:nvSpPr>
        <p:spPr>
          <a:xfrm>
            <a:off x="461249" y="6168644"/>
            <a:ext cx="2225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spc="-4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KUAD | DIGITAL MEDIA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10966-A5A6-2461-8D58-57A354121A34}"/>
              </a:ext>
            </a:extLst>
          </p:cNvPr>
          <p:cNvSpPr txBox="1"/>
          <p:nvPr/>
        </p:nvSpPr>
        <p:spPr>
          <a:xfrm>
            <a:off x="10325879" y="6168643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200" spc="-4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D_22161077</a:t>
            </a:r>
            <a:r>
              <a:rPr kumimoji="1" lang="ko-KR" altLang="en-US" sz="1200" spc="-4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김휘재</a:t>
            </a:r>
          </a:p>
        </p:txBody>
      </p:sp>
    </p:spTree>
    <p:extLst>
      <p:ext uri="{BB962C8B-B14F-4D97-AF65-F5344CB8AC3E}">
        <p14:creationId xmlns:p14="http://schemas.microsoft.com/office/powerpoint/2010/main" val="83545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04.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마인크래프트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2" y="1468864"/>
            <a:ext cx="8618741" cy="484804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F274E-51EC-5B1C-A7DD-01BCECCCEDE5}"/>
              </a:ext>
            </a:extLst>
          </p:cNvPr>
          <p:cNvSpPr txBox="1"/>
          <p:nvPr/>
        </p:nvSpPr>
        <p:spPr>
          <a:xfrm>
            <a:off x="9114170" y="1422181"/>
            <a:ext cx="2795154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기본적으로 중앙에서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큐브가 회전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좌측상단 랜덤버튼을 클릭하면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큐브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텍스쳐가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랜덤으로 바뀜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(CSS 3D)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45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39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05.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모션그래픽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2" y="1468864"/>
            <a:ext cx="8618741" cy="4848041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DAC0B-BAA8-DE8D-8082-E7231E39680A}"/>
              </a:ext>
            </a:extLst>
          </p:cNvPr>
          <p:cNvSpPr txBox="1"/>
          <p:nvPr/>
        </p:nvSpPr>
        <p:spPr>
          <a:xfrm>
            <a:off x="9114170" y="1422181"/>
            <a:ext cx="2795154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하단 각 그래프의 버튼을 클릭하면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그래프의 모양으로 속도가 변화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큐빅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베지어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12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828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06.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그래픽 도구 시작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3" y="1468864"/>
            <a:ext cx="8618739" cy="4848041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6F919-DED0-E926-2B5D-806E47100AB2}"/>
              </a:ext>
            </a:extLst>
          </p:cNvPr>
          <p:cNvSpPr txBox="1"/>
          <p:nvPr/>
        </p:nvSpPr>
        <p:spPr>
          <a:xfrm>
            <a:off x="9114170" y="1422181"/>
            <a:ext cx="2795154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2018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년을 기준으로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Before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Ae  /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After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Ps, Ai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각각 드래그 해서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옮기면 배경화면이 바뀌며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정답이라는 것을 알려줌</a:t>
            </a:r>
          </a:p>
        </p:txBody>
      </p:sp>
    </p:spTree>
    <p:extLst>
      <p:ext uri="{BB962C8B-B14F-4D97-AF65-F5344CB8AC3E}">
        <p14:creationId xmlns:p14="http://schemas.microsoft.com/office/powerpoint/2010/main" val="171674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07.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코로나 </a:t>
            </a:r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+ 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동물의 숲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3" y="1468864"/>
            <a:ext cx="8618739" cy="48480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F630DA-6707-27C8-0F26-08E489855132}"/>
              </a:ext>
            </a:extLst>
          </p:cNvPr>
          <p:cNvSpPr txBox="1"/>
          <p:nvPr/>
        </p:nvSpPr>
        <p:spPr>
          <a:xfrm>
            <a:off x="9114170" y="1422181"/>
            <a:ext cx="2795154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하늘에는 코로나 모양이 떠다니며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땅에서는 동물의 숲 도구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SVG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들이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움직임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(SVG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애니메이션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91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61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08.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고등학교 졸업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1CC308-2194-A183-8E37-CC913A2EBEEF}"/>
              </a:ext>
            </a:extLst>
          </p:cNvPr>
          <p:cNvGrpSpPr/>
          <p:nvPr/>
        </p:nvGrpSpPr>
        <p:grpSpPr>
          <a:xfrm>
            <a:off x="202813" y="1470822"/>
            <a:ext cx="5839043" cy="3284459"/>
            <a:chOff x="483551" y="1468864"/>
            <a:chExt cx="8618744" cy="48480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35FD2E-1E96-2E97-F30D-65B68A86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83554" y="1468864"/>
              <a:ext cx="8618737" cy="4848040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CE8BAA-C82F-CD74-4D15-66C34711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51" y="1468864"/>
              <a:ext cx="8618744" cy="40849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71DEB7-4FF4-609C-560E-BF2A4792E1A0}"/>
              </a:ext>
            </a:extLst>
          </p:cNvPr>
          <p:cNvGrpSpPr/>
          <p:nvPr/>
        </p:nvGrpSpPr>
        <p:grpSpPr>
          <a:xfrm>
            <a:off x="6119432" y="1470822"/>
            <a:ext cx="5839043" cy="3284458"/>
            <a:chOff x="483551" y="1468864"/>
            <a:chExt cx="8618744" cy="48480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9C1009-96C6-B2C0-F6C6-AA781AAB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83554" y="1468864"/>
              <a:ext cx="8618737" cy="4848039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1A9FD1-B5DA-6D42-A7CC-0E92C5BB4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51" y="1468864"/>
              <a:ext cx="8618744" cy="4084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CA84A4-978C-AC66-C6DB-0FB13AC03FED}"/>
              </a:ext>
            </a:extLst>
          </p:cNvPr>
          <p:cNvSpPr txBox="1"/>
          <p:nvPr/>
        </p:nvSpPr>
        <p:spPr>
          <a:xfrm>
            <a:off x="2612430" y="4875595"/>
            <a:ext cx="6644385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캐릭터 머리 위에 학사모를 드래그 하여 올려놓으면 배경화면 이미지가 바뀌며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모교 교가가 재생됨</a:t>
            </a:r>
          </a:p>
        </p:txBody>
      </p:sp>
    </p:spTree>
    <p:extLst>
      <p:ext uri="{BB962C8B-B14F-4D97-AF65-F5344CB8AC3E}">
        <p14:creationId xmlns:p14="http://schemas.microsoft.com/office/powerpoint/2010/main" val="384741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217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09.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체중감량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4" y="1468864"/>
            <a:ext cx="8618737" cy="484804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755D9D-9225-AB2C-D624-23186CBE1A5D}"/>
              </a:ext>
            </a:extLst>
          </p:cNvPr>
          <p:cNvSpPr txBox="1"/>
          <p:nvPr/>
        </p:nvSpPr>
        <p:spPr>
          <a:xfrm>
            <a:off x="9114170" y="1422181"/>
            <a:ext cx="2795154" cy="13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하단 각 년도별 버튼을 클릭하면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뚱뚱한 체형에서 표준 체형으로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자연스럽게 애니메이션 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(SVG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애니메이션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75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85C3D-BE80-9E48-19AE-FBACB81374C8}"/>
              </a:ext>
            </a:extLst>
          </p:cNvPr>
          <p:cNvSpPr txBox="1"/>
          <p:nvPr/>
        </p:nvSpPr>
        <p:spPr>
          <a:xfrm>
            <a:off x="4418140" y="3136612"/>
            <a:ext cx="3432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03 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콘셉트</a:t>
            </a:r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/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2204861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543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콘셉트</a:t>
            </a:r>
            <a:r>
              <a:rPr kumimoji="1" lang="en-US" altLang="ko-KR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/</a:t>
            </a:r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레퍼런스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pic>
        <p:nvPicPr>
          <p:cNvPr id="1028" name="Picture 4" descr="Windows 10 21H1 preview update boosts File Explorer performance">
            <a:extLst>
              <a:ext uri="{FF2B5EF4-FFF2-40B4-BE49-F238E27FC236}">
                <a16:creationId xmlns:a16="http://schemas.microsoft.com/office/drawing/2014/main" id="{A29F5721-5B30-76AB-506F-FD2E96A2E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r="9349"/>
          <a:stretch/>
        </p:blipFill>
        <p:spPr bwMode="auto">
          <a:xfrm>
            <a:off x="560293" y="1602576"/>
            <a:ext cx="5201771" cy="33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AE1A99B-FFBE-6DE8-D5DC-50A8B2151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64" y="1602575"/>
            <a:ext cx="5690493" cy="3361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6AFA2E-869D-2C50-75B0-6B83351E60EA}"/>
              </a:ext>
            </a:extLst>
          </p:cNvPr>
          <p:cNvSpPr txBox="1"/>
          <p:nvPr/>
        </p:nvSpPr>
        <p:spPr>
          <a:xfrm>
            <a:off x="2714064" y="5320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탐색기에 아카이브 형식으로 각각의 콘텐츠 구성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탐색기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드래그 하거나 최대화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가능</a:t>
            </a:r>
            <a:endParaRPr lang="ko-KR" altLang="en-US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47179-ED22-C8B1-62B8-B76D795E8326}"/>
              </a:ext>
            </a:extLst>
          </p:cNvPr>
          <p:cNvSpPr txBox="1"/>
          <p:nvPr/>
        </p:nvSpPr>
        <p:spPr>
          <a:xfrm>
            <a:off x="483552" y="4964022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Pretendard Thin" panose="02000203000000020004" charset="-127"/>
                <a:ea typeface="Pretendard Thin" panose="02000203000000020004" charset="-127"/>
                <a:cs typeface="Pretendard Thin" panose="02000203000000020004" charset="-127"/>
              </a:rPr>
              <a:t>https://www.windowslatest.com/2021/03/17/windows-10-21h1-preview-update-boosts-file-explorer-performance/</a:t>
            </a:r>
          </a:p>
        </p:txBody>
      </p:sp>
    </p:spTree>
    <p:extLst>
      <p:ext uri="{BB962C8B-B14F-4D97-AF65-F5344CB8AC3E}">
        <p14:creationId xmlns:p14="http://schemas.microsoft.com/office/powerpoint/2010/main" val="276535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06CE9A-3011-DD55-6A12-B062C3F79FFA}"/>
              </a:ext>
            </a:extLst>
          </p:cNvPr>
          <p:cNvSpPr txBox="1"/>
          <p:nvPr/>
        </p:nvSpPr>
        <p:spPr>
          <a:xfrm>
            <a:off x="461249" y="6168644"/>
            <a:ext cx="58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spc="-4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E.O.D.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282D0-F9AF-BE6C-695B-E9F2DB12D948}"/>
              </a:ext>
            </a:extLst>
          </p:cNvPr>
          <p:cNvSpPr txBox="1"/>
          <p:nvPr/>
        </p:nvSpPr>
        <p:spPr>
          <a:xfrm>
            <a:off x="10325879" y="6168643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200" spc="-4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D_22161077</a:t>
            </a:r>
            <a:r>
              <a:rPr kumimoji="1" lang="ko-KR" altLang="en-US" sz="1200" spc="-40" dirty="0">
                <a:solidFill>
                  <a:schemeClr val="bg1">
                    <a:lumMod val="50000"/>
                  </a:schemeClr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김휘재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ECDA8-2927-2FA9-85C5-6FEA56751916}"/>
              </a:ext>
            </a:extLst>
          </p:cNvPr>
          <p:cNvSpPr txBox="1"/>
          <p:nvPr/>
        </p:nvSpPr>
        <p:spPr>
          <a:xfrm>
            <a:off x="483552" y="689356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Windows Setup Wizard</a:t>
            </a:r>
          </a:p>
        </p:txBody>
      </p:sp>
    </p:spTree>
    <p:extLst>
      <p:ext uri="{BB962C8B-B14F-4D97-AF65-F5344CB8AC3E}">
        <p14:creationId xmlns:p14="http://schemas.microsoft.com/office/powerpoint/2010/main" val="422957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431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페이지 레이아웃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431B9-1A04-DC9A-96F7-3AC4A187CBD1}"/>
              </a:ext>
            </a:extLst>
          </p:cNvPr>
          <p:cNvSpPr txBox="1"/>
          <p:nvPr/>
        </p:nvSpPr>
        <p:spPr>
          <a:xfrm>
            <a:off x="8547213" y="1689125"/>
            <a:ext cx="1050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HTML5 LAYOUT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DE948-EF23-8D41-04D7-0AD14BA283BC}"/>
              </a:ext>
            </a:extLst>
          </p:cNvPr>
          <p:cNvSpPr txBox="1"/>
          <p:nvPr/>
        </p:nvSpPr>
        <p:spPr>
          <a:xfrm>
            <a:off x="516134" y="1689125"/>
            <a:ext cx="2207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[Viewport]  INSIGHT_CONTENTS</a:t>
            </a:r>
            <a:endParaRPr kumimoji="1" lang="ko-KR" altLang="en-US" sz="12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E12BF-17AF-4280-F144-73C7A43FD60B}"/>
              </a:ext>
            </a:extLst>
          </p:cNvPr>
          <p:cNvSpPr txBox="1"/>
          <p:nvPr/>
        </p:nvSpPr>
        <p:spPr>
          <a:xfrm>
            <a:off x="2764034" y="1689125"/>
            <a:ext cx="384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[Feature]  </a:t>
            </a:r>
            <a:r>
              <a:rPr kumimoji="1" lang="ko-KR" altLang="en-US" sz="1200" b="1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크게 영향을 받아 바라보는 시선이 바뀐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1A451-C330-FC00-C864-C41EE8E6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33" y="2047471"/>
            <a:ext cx="7739248" cy="435332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606A33-7B10-5802-658A-C658174630C8}"/>
              </a:ext>
            </a:extLst>
          </p:cNvPr>
          <p:cNvSpPr txBox="1"/>
          <p:nvPr/>
        </p:nvSpPr>
        <p:spPr>
          <a:xfrm>
            <a:off x="8547213" y="2106219"/>
            <a:ext cx="3524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내비게이션</a:t>
            </a:r>
            <a:r>
              <a:rPr kumimoji="1" lang="en-US" altLang="ko-KR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,</a:t>
            </a:r>
            <a:r>
              <a:rPr kumimoji="1" lang="ko-KR" altLang="en-US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</a:t>
            </a:r>
            <a:r>
              <a:rPr kumimoji="1" lang="ko-KR" altLang="en-US" sz="1000" b="1" spc="-6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푸터</a:t>
            </a:r>
            <a:endParaRPr kumimoji="1" lang="en-US" altLang="ko-KR" sz="1000" b="1" spc="-6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  <a:p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&lt;!--</a:t>
            </a:r>
            <a:r>
              <a:rPr kumimoji="1" lang="ko-KR" altLang="en-US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생략</a:t>
            </a:r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--&gt;</a:t>
            </a:r>
          </a:p>
          <a:p>
            <a:endParaRPr kumimoji="1" lang="en-US" altLang="ko-KR" sz="1000" b="1" spc="-60" dirty="0">
              <a:solidFill>
                <a:schemeClr val="tx1">
                  <a:lumMod val="75000"/>
                  <a:lumOff val="2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  <a:p>
            <a:r>
              <a:rPr kumimoji="1" lang="ko-KR" altLang="en-US" sz="1000" b="1" spc="-6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컨테이너</a:t>
            </a:r>
            <a:endParaRPr kumimoji="1" lang="en-US" altLang="ko-KR" sz="1000" b="1" spc="-6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  <a:cs typeface="LINE Seed Sans ExtraBold" panose="020B0503020203020204" pitchFamily="34" charset="0"/>
            </a:endParaRP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&lt;div id=”wrap”&gt;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&lt;section id=“main”&gt;</a:t>
            </a:r>
          </a:p>
          <a:p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</a:t>
            </a:r>
            <a:r>
              <a:rPr kumimoji="1" lang="ko-KR" altLang="en-US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</a:t>
            </a:r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&lt;!--</a:t>
            </a:r>
            <a:r>
              <a:rPr kumimoji="1" lang="ko-KR" altLang="en-US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생략</a:t>
            </a:r>
            <a:r>
              <a:rPr kumimoji="1" lang="en-US" altLang="ko-KR" sz="1000" b="1" spc="-60" dirty="0">
                <a:solidFill>
                  <a:schemeClr val="bg1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--&gt;</a:t>
            </a:r>
          </a:p>
          <a:p>
            <a:r>
              <a:rPr kumimoji="1" lang="ko-KR" altLang="en-US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&lt;section id=“container1_mc”&gt;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    &lt;aside id=“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mc_img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”&gt;&lt;/aside&gt;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    &lt;article id=“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mc_title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”&gt;&lt;/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artielc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    &lt;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atricle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id=“</a:t>
            </a:r>
            <a:r>
              <a:rPr kumimoji="1" lang="en-US" altLang="ko-KR" sz="1000" b="1" spc="-60" dirty="0" err="1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mc_sub</a:t>
            </a:r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”&gt;&lt;/article&gt;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        &lt;/section&gt;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&lt;/section&gt;</a:t>
            </a:r>
          </a:p>
          <a:p>
            <a:r>
              <a:rPr kumimoji="1" lang="en-US" altLang="ko-KR" sz="1000" b="1" spc="-60" dirty="0">
                <a:latin typeface="D2Coding" panose="020B0609020101020101" pitchFamily="49" charset="-127"/>
                <a:ea typeface="D2Coding" panose="020B0609020101020101" pitchFamily="49" charset="-127"/>
                <a:cs typeface="LINE Seed Sans ExtraBold" panose="020B0503020203020204" pitchFamily="34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93141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D5FB6-4968-83EE-B3AE-5E7BB7D25B1E}"/>
              </a:ext>
            </a:extLst>
          </p:cNvPr>
          <p:cNvSpPr txBox="1"/>
          <p:nvPr/>
        </p:nvSpPr>
        <p:spPr>
          <a:xfrm>
            <a:off x="483552" y="730919"/>
            <a:ext cx="2534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콘텐츠 진행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B23D5-16CE-38FD-A496-8E38FEE3C031}"/>
              </a:ext>
            </a:extLst>
          </p:cNvPr>
          <p:cNvSpPr txBox="1"/>
          <p:nvPr/>
        </p:nvSpPr>
        <p:spPr>
          <a:xfrm>
            <a:off x="3017900" y="3228945"/>
            <a:ext cx="141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메인구성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C70DE-40AC-C3E8-7565-DBE817B6AE52}"/>
              </a:ext>
            </a:extLst>
          </p:cNvPr>
          <p:cNvSpPr txBox="1"/>
          <p:nvPr/>
        </p:nvSpPr>
        <p:spPr>
          <a:xfrm>
            <a:off x="4819608" y="3228945"/>
            <a:ext cx="198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각 셀 화면구성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F1C19-0847-BD97-BC47-A99302CB6721}"/>
              </a:ext>
            </a:extLst>
          </p:cNvPr>
          <p:cNvSpPr txBox="1"/>
          <p:nvPr/>
        </p:nvSpPr>
        <p:spPr>
          <a:xfrm>
            <a:off x="7188458" y="3228945"/>
            <a:ext cx="2187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콘셉트</a:t>
            </a:r>
            <a:r>
              <a:rPr kumimoji="1" lang="en-US" altLang="ko-KR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sz="20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400332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E8EA4-68CD-4BE4-015B-D6784C4255E2}"/>
              </a:ext>
            </a:extLst>
          </p:cNvPr>
          <p:cNvSpPr txBox="1"/>
          <p:nvPr/>
        </p:nvSpPr>
        <p:spPr>
          <a:xfrm>
            <a:off x="4999707" y="3136612"/>
            <a:ext cx="2192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메인구성</a:t>
            </a:r>
          </a:p>
        </p:txBody>
      </p:sp>
    </p:spTree>
    <p:extLst>
      <p:ext uri="{BB962C8B-B14F-4D97-AF65-F5344CB8AC3E}">
        <p14:creationId xmlns:p14="http://schemas.microsoft.com/office/powerpoint/2010/main" val="372571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메인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AD47C-0760-DBDC-CA96-6658E254B62F}"/>
              </a:ext>
            </a:extLst>
          </p:cNvPr>
          <p:cNvSpPr txBox="1"/>
          <p:nvPr/>
        </p:nvSpPr>
        <p:spPr>
          <a:xfrm>
            <a:off x="483552" y="1766060"/>
            <a:ext cx="9501996" cy="4018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23년 동안의 역대 일대기(변천사, 관심사)들을 전시 (총 9개)</a:t>
            </a:r>
          </a:p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200? ~ 200? | 유치원 | 투명 엘리베이터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201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 ~ 2010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| 초2 | 첫 영상편집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피벗애니메이션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무비메이커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2011~2011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 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닌텐도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DSi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201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~ 2014 | 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~6 | 마인크래프트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2015 ~ 2017 | 중1~3 | 모션그래픽(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After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Effects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2018 ~ 2019 | 고1~2 | 그래픽 도구 시작(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Photoshop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Illustrator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2020 | 고3 | 코로나 + 동물의 숲(졸작)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 | 20세 | 고등학교 졸업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2021-202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| 20~2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| 체중감량</a:t>
            </a:r>
          </a:p>
        </p:txBody>
      </p:sp>
    </p:spTree>
    <p:extLst>
      <p:ext uri="{BB962C8B-B14F-4D97-AF65-F5344CB8AC3E}">
        <p14:creationId xmlns:p14="http://schemas.microsoft.com/office/powerpoint/2010/main" val="427965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273F0-9F55-3B4C-DCF4-50D97349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1B0EC-5B90-5EC0-1E62-BDEEAE4616A4}"/>
              </a:ext>
            </a:extLst>
          </p:cNvPr>
          <p:cNvSpPr txBox="1"/>
          <p:nvPr/>
        </p:nvSpPr>
        <p:spPr>
          <a:xfrm>
            <a:off x="483552" y="714295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메인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E76A43D-C289-CF33-8DFE-98ABE024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79" y="1422181"/>
            <a:ext cx="6465251" cy="3819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04AD7-D4F0-1257-A868-48DC07BBF96A}"/>
              </a:ext>
            </a:extLst>
          </p:cNvPr>
          <p:cNvSpPr txBox="1"/>
          <p:nvPr/>
        </p:nvSpPr>
        <p:spPr>
          <a:xfrm>
            <a:off x="2754004" y="55011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탐색기에 아카이브 형식으로 각각의 콘텐츠 구성</a:t>
            </a:r>
            <a:endParaRPr lang="en-US" altLang="ko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탐색기</a:t>
            </a:r>
            <a:r>
              <a:rPr lang="ko-KR" altLang="en-US" sz="1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드래그 하거나 최대화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가능</a:t>
            </a:r>
            <a:endParaRPr lang="ko-KR" altLang="en-US" sz="1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45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85C3D-BE80-9E48-19AE-FBACB81374C8}"/>
              </a:ext>
            </a:extLst>
          </p:cNvPr>
          <p:cNvSpPr txBox="1"/>
          <p:nvPr/>
        </p:nvSpPr>
        <p:spPr>
          <a:xfrm>
            <a:off x="4517206" y="3136612"/>
            <a:ext cx="3234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02</a:t>
            </a:r>
            <a:r>
              <a:rPr kumimoji="1" lang="ko-KR" altLang="en-US" sz="3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  각 셀 화면 구성</a:t>
            </a:r>
          </a:p>
        </p:txBody>
      </p:sp>
    </p:spTree>
    <p:extLst>
      <p:ext uri="{BB962C8B-B14F-4D97-AF65-F5344CB8AC3E}">
        <p14:creationId xmlns:p14="http://schemas.microsoft.com/office/powerpoint/2010/main" val="369326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748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01.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투명 엘리베이터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1" y="1468864"/>
            <a:ext cx="8618743" cy="484804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2D8265-8E33-0ED3-B3DB-A3381ED1473B}"/>
              </a:ext>
            </a:extLst>
          </p:cNvPr>
          <p:cNvSpPr txBox="1"/>
          <p:nvPr/>
        </p:nvSpPr>
        <p:spPr>
          <a:xfrm>
            <a:off x="9114170" y="1422181"/>
            <a:ext cx="2795154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우측 하단 각 버튼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클릭시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위치로 엘리베이터가 이동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(CSS Animation)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2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02.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첫 영상편집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5FD2E-1E96-2E97-F30D-65B68A86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551" y="1468864"/>
            <a:ext cx="8618743" cy="484804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8BAA-C82F-CD74-4D15-66C34711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1" y="1468864"/>
            <a:ext cx="8618744" cy="408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12C30-CEC8-7B23-2FC0-E5A4632FC090}"/>
              </a:ext>
            </a:extLst>
          </p:cNvPr>
          <p:cNvSpPr txBox="1"/>
          <p:nvPr/>
        </p:nvSpPr>
        <p:spPr>
          <a:xfrm>
            <a:off x="9114170" y="1422181"/>
            <a:ext cx="2795154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하단 슬라이더를 드래그 할 때마다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스틱맨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동작이 변하도록 설계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(CSS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스톱모션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76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B4FF5-2773-DE08-3888-D4CF78D18C1D}"/>
              </a:ext>
            </a:extLst>
          </p:cNvPr>
          <p:cNvSpPr txBox="1"/>
          <p:nvPr/>
        </p:nvSpPr>
        <p:spPr>
          <a:xfrm>
            <a:off x="483552" y="714295"/>
            <a:ext cx="319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Bold" panose="020B0603020203020204" pitchFamily="34" charset="-128"/>
                <a:ea typeface="LINE Seed Sans KR Bold" panose="020B0603020203020204" pitchFamily="34" charset="-128"/>
                <a:cs typeface="LINE Seed Sans KR Bold" panose="020B0603020203020204" pitchFamily="34" charset="-128"/>
              </a:rPr>
              <a:t>각 셀 화면 구성</a:t>
            </a:r>
            <a:endParaRPr kumimoji="1" lang="en-US" altLang="ko-KR" sz="4000" b="1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Bold" panose="020B0603020203020204" pitchFamily="34" charset="-128"/>
              <a:ea typeface="LINE Seed Sans KR Bold" panose="020B0603020203020204" pitchFamily="34" charset="-128"/>
              <a:cs typeface="LINE Seed Sans KR Bold" panose="020B0603020203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1E24A-36F1-EAE0-D78E-D65062C38018}"/>
              </a:ext>
            </a:extLst>
          </p:cNvPr>
          <p:cNvSpPr txBox="1"/>
          <p:nvPr/>
        </p:nvSpPr>
        <p:spPr>
          <a:xfrm>
            <a:off x="3680581" y="762936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03.</a:t>
            </a:r>
            <a:r>
              <a:rPr kumimoji="1"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 닌텐도</a:t>
            </a:r>
            <a:r>
              <a:rPr kumimoji="1" lang="en-US" altLang="ko-KR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LINE Seed Sans KR Regular" panose="020B0603020203020204" pitchFamily="34" charset="-128"/>
                <a:ea typeface="LINE Seed Sans KR Regular" panose="020B0603020203020204" pitchFamily="34" charset="-128"/>
                <a:cs typeface="LINE Seed Sans KR Regular" panose="020B0603020203020204" pitchFamily="34" charset="-128"/>
              </a:rPr>
              <a:t>DSi</a:t>
            </a:r>
            <a:endParaRPr kumimoji="1" lang="ko-KR" altLang="en-US" sz="1600" spc="-40" dirty="0">
              <a:solidFill>
                <a:schemeClr val="tx1">
                  <a:lumMod val="85000"/>
                  <a:lumOff val="15000"/>
                </a:schemeClr>
              </a:solidFill>
              <a:latin typeface="LINE Seed Sans KR Regular" panose="020B0603020203020204" pitchFamily="34" charset="-128"/>
              <a:ea typeface="LINE Seed Sans KR Regular" panose="020B0603020203020204" pitchFamily="34" charset="-128"/>
              <a:cs typeface="LINE Seed Sans KR Regular" panose="020B0603020203020204" pitchFamily="34" charset="-128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701266-1868-B140-A3DE-9F635F0C7DAD}"/>
              </a:ext>
            </a:extLst>
          </p:cNvPr>
          <p:cNvGrpSpPr/>
          <p:nvPr/>
        </p:nvGrpSpPr>
        <p:grpSpPr>
          <a:xfrm>
            <a:off x="483552" y="1559888"/>
            <a:ext cx="3773623" cy="2122661"/>
            <a:chOff x="483551" y="1468864"/>
            <a:chExt cx="8618744" cy="48480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5AAF243-58C1-5F12-FC48-1A4EFDE0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83553" y="1468864"/>
              <a:ext cx="8618735" cy="4848040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B0A176-58E1-992C-E877-E6453FE3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51" y="1468864"/>
              <a:ext cx="8618744" cy="40849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1CB47A-C972-70AD-C8D7-12B3A7E224BB}"/>
              </a:ext>
            </a:extLst>
          </p:cNvPr>
          <p:cNvGrpSpPr/>
          <p:nvPr/>
        </p:nvGrpSpPr>
        <p:grpSpPr>
          <a:xfrm>
            <a:off x="4257173" y="1559887"/>
            <a:ext cx="3773623" cy="2122661"/>
            <a:chOff x="483551" y="1468864"/>
            <a:chExt cx="8618744" cy="484804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EA69C6-26F9-2703-5EAE-922C4CD3D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83553" y="1468864"/>
              <a:ext cx="8618735" cy="4848040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718354-361B-69E2-061E-A440CA55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51" y="1468864"/>
              <a:ext cx="8618744" cy="40849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90EF12-F198-0327-F6AB-5C19144F56E7}"/>
              </a:ext>
            </a:extLst>
          </p:cNvPr>
          <p:cNvGrpSpPr/>
          <p:nvPr/>
        </p:nvGrpSpPr>
        <p:grpSpPr>
          <a:xfrm>
            <a:off x="8030794" y="1559887"/>
            <a:ext cx="3773623" cy="2122661"/>
            <a:chOff x="483551" y="1468864"/>
            <a:chExt cx="8618744" cy="4848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D25F7B-9CCB-E96B-EA9F-5A03E374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83553" y="1468864"/>
              <a:ext cx="8618735" cy="4848040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E6B6E51-9953-2036-10CC-BF851707C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51" y="1468864"/>
              <a:ext cx="8618744" cy="40849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81FAE19-51C6-6FEE-3998-187418B57086}"/>
              </a:ext>
            </a:extLst>
          </p:cNvPr>
          <p:cNvSpPr txBox="1"/>
          <p:nvPr/>
        </p:nvSpPr>
        <p:spPr>
          <a:xfrm>
            <a:off x="2612430" y="3892249"/>
            <a:ext cx="6644385" cy="10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중앙 택배박스를 클릭하면 박스개봉 애니메이션과 함께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닌텐도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DSi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박스가 슬라이더 되어서 나오고 다음으로 본체가 회전되며 화면에 등장함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(CSS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애니메이션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28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bg1">
              <a:lumMod val="65000"/>
            </a:schemeClr>
          </a:solidFill>
        </a:ln>
      </a:spPr>
      <a:bodyPr rtlCol="0" anchor="ctr"/>
      <a:lstStyle>
        <a:defPPr algn="ctr">
          <a:defRPr sz="1400" dirty="0" smtClean="0">
            <a:solidFill>
              <a:schemeClr val="tx1">
                <a:lumMod val="85000"/>
                <a:lumOff val="15000"/>
              </a:schemeClr>
            </a:solidFill>
            <a:latin typeface="LINE Seed Sans KR Bold" panose="020B0603020203020204" pitchFamily="50" charset="-127"/>
            <a:ea typeface="LINE Seed Sans KR Bold" panose="020B0603020203020204" pitchFamily="50" charset="-127"/>
            <a:cs typeface="LINE Seed Sans KR Bold" panose="020B0603020203020204" pitchFamily="50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kumimoji="1" spc="-40" dirty="0" smtClean="0">
            <a:latin typeface="LINE Seed Sans KR Regular" panose="020B0603020203020204" pitchFamily="34" charset="-128"/>
            <a:ea typeface="LINE Seed Sans KR Regular" panose="020B0603020203020204" pitchFamily="34" charset="-128"/>
            <a:cs typeface="LINE Seed Sans KR Regular" panose="020B060302020302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20204</TotalTime>
  <Words>630</Words>
  <Application>Microsoft Office PowerPoint</Application>
  <PresentationFormat>와이드스크린</PresentationFormat>
  <Paragraphs>134</Paragraphs>
  <Slides>19</Slides>
  <Notes>19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LINE Seed Sans KR Bold</vt:lpstr>
      <vt:lpstr>맑은 고딕</vt:lpstr>
      <vt:lpstr>Pretendard Light</vt:lpstr>
      <vt:lpstr>Pretendard</vt:lpstr>
      <vt:lpstr>Pretendard Thin</vt:lpstr>
      <vt:lpstr>LINE Seed Sans KR Regular</vt:lpstr>
      <vt:lpstr>D2Coding</vt:lpstr>
      <vt:lpstr>LINE Seed Sans KR Thin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김휘재</dc:creator>
  <cp:lastModifiedBy>김휘재</cp:lastModifiedBy>
  <cp:revision>205</cp:revision>
  <dcterms:created xsi:type="dcterms:W3CDTF">2023-09-05T15:03:25Z</dcterms:created>
  <dcterms:modified xsi:type="dcterms:W3CDTF">2024-10-23T23:12:56Z</dcterms:modified>
</cp:coreProperties>
</file>